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>
              <a:effectLst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表格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汉仪旗黑</vt:lpstr>
      <vt:lpstr>宋体</vt:lpstr>
      <vt:lpstr>Arial Unicode MS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景超</cp:lastModifiedBy>
  <cp:revision>9</cp:revision>
  <dcterms:created xsi:type="dcterms:W3CDTF">2025-03-31T08:11:42Z</dcterms:created>
  <dcterms:modified xsi:type="dcterms:W3CDTF">2025-03-31T08:11:42Z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2052-6.14.0.8924</vt:lpwstr>
  </property>
  <property fmtid="{D5CDD505-2E9C-101B-9397-08002B2CF9AE}" pid="3" name="ICV">
    <vt:lpwstr>BD09CE5496CA904F354EEA678CD02E78_41</vt:lpwstr>
  </property>
</Properties>
</file>